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Cabin"/>
      <p:regular r:id="rId25"/>
      <p:bold r:id="rId26"/>
      <p:italic r:id="rId27"/>
      <p:boldItalic r:id="rId28"/>
    </p:embeddedFont>
    <p:embeddedFont>
      <p:font typeface="Average"/>
      <p:regular r:id="rId29"/>
    </p:embeddedFont>
    <p:embeddedFont>
      <p:font typeface="Oswald"/>
      <p:regular r:id="rId30"/>
      <p:bold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-bold.fntdata"/><Relationship Id="rId25" Type="http://schemas.openxmlformats.org/officeDocument/2006/relationships/font" Target="fonts/Cabin-regular.fntdata"/><Relationship Id="rId28" Type="http://schemas.openxmlformats.org/officeDocument/2006/relationships/font" Target="fonts/Cabin-boldItalic.fntdata"/><Relationship Id="rId27" Type="http://schemas.openxmlformats.org/officeDocument/2006/relationships/font" Target="fonts/Cabin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797844845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7978448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S_API641307417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S_API641307417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small, important parts of a drawing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detail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التفاصيل: أجزاء صغيرة ومهمة من الرسم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细节: 绘图中小而重要的部分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جزئیات: بخش های کوچک و مهم یک نقاشی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세부 사항: 그림의 작고 중요한 부분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Detalye: maliit, mahalagang bahagi ng isang guhit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Деталь: маленькі, важливі частини малюнка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Detaj: pjesë të vogla, të rëndësishme të një vizatimi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Մանրամասն: գծագրի փոքր, կարևոր մասեր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Detail: kleine, belangrijke delen van een tekening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Détail: petites parties importantes d'un dessin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Detail: kleine, wichtige Teile einer Zeichnung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विवरण: किसी चित्र के छोटे, महत्वपूर्ण भाग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詳細: 図面の小さな重要な部分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Hûrî: parçeyên piçûk, girîng ên nexşeyê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विस्तार: रेखाचित्रको सानो, महत्त्वपूर्ण भागहरू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تفصیل: د نقاشۍ کوچنۍ، مهمې برخې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ਵੇਰਵੇ: ਡਰਾਇੰਗ ਦੇ ਛੋਟੇ, ਮਹੱਤਵਪੂਰਨ ਹਿੱਸੇ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Detalhe: partes pequenas e importantes de um desenho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Деталь: небольшие, важные части рисунка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Faahfaahin: qaybo yaryar oo muhiim ah oo sawir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Detalle: Partes pequeñas e importantes de un dibujo.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Maelezo: sehemu ndogo, muhimu za kuchora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รายละเอียด: ส่วนเล็กๆ ที่สำคัญของภาพวาด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Detay: bir çizimin küçük, önemli kısımları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Chi tiết: những phần nhỏ, quan trọng của bản vẽ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SLIDES_API641307417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SLIDES_API641307417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part of an artwork that is biggest and closest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foreground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المقدمة: جزء من العمل الفني الأكبر والأقرب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前景: 艺术品中最大、最接近的部分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پیش زمینه: بخشی از یک اثر هنری که بزرگترین و نزدیکترین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전경: 예술 작품에서 가장 크고 가장 가까운 부분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Foreground: ang bahagi ng isang likhang sining na pinakamalaki at pinakamalapit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Передній план: частина твору мистецтва, яка є найбільшою та найближчою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Plani i parë: pjesa e një vepre arti që është më e madhe dhe më e afërt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Առաջին պլան: արվեստի գործի այն մասը, որն ամենամեծն է և ամենամոտ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Voorgrond: het deel van een kunstwerk dat het grootste en meest nabije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Premier plan: la partie d'une œuvre d'art qui est la plus grande et la plus proche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Vordergrund: der Teil eines Kunstwerks, der am größten und nächsten ist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अग्रभूमि: किसी कलाकृति का वह भाग जो सबसे बड़ा और निकटतम हो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前景: 芸術作品の中で最も大きくて最も近い部分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Pêşî: beşa berhemeke hunerî ya ku herî mezin û nêzîk 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अग्रभूमि: एउटा कलाकृतिको अंश जुन सबैभन्दा ठूलो र नजिकको 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مخکینۍ: د هنري کار برخه چې ترټولو لوی او نږدې 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ਫੋਰਗਰਾਉਂਡ: ਇੱਕ ਕਲਾਕਾਰੀ ਦਾ ਉਹ ਹਿੱਸਾ ਜੋ ਸਭ ਤੋਂ ਵੱਡਾ ਅਤੇ ਨਜ਼ਦੀਕੀ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Primeiro plano: a parte de uma obra de arte que é maior e mais próxima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передний план: самая большая и близкая часть произведения искусства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Hordhac: qaybta farshaxanka ugu weyn uguna dhow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Primer plano: la parte de una obra de arte que es más grande y más cercana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Mbele: sehemu ya mchoro ambayo ni kubwa na iliyo karibu zaidi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เบื้องหน้า: ส่วนหนึ่งของงานศิลปะที่ใหญ่ที่สุดและใกล้เคียงที่สุด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Ön plan: Bir sanat eserinin en büyük ve en yakın kısmı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Vấn đề xung quanh: phần lớn nhất và gần gũi nhất của tác phẩm nghệ thuật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316940670_5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31694067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graphite drawing tool that makes light lines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pencil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قلم رصاص HB: أداة رسم من الجرافيت تصنع خطوطًا خفيفة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HB铅笔: 一种绘制细线的石墨绘图工具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مداد HB: یک ابزار ترسیم گرافیت که خطوط سبک می سازد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HB연필: 가벼운 선을 그리는 흑연 그리기 도구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lapis: isang graphite drawing tool na gumagawa ng mga light lines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Олівець HB: графітовий інструмент для малювання, який створює світлі лінії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laps HB: një mjet vizatimi me grafit që bën vija të lehta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մատիտ: գրաֆիտի գծագրման գործիք, որը դարձնում է թեթև գծեր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HB-potlood: een grafiet tekengereedschap dat lichte lijnen maakt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Crayon HB: un outil de dessin en graphite qui crée des lignes lumineuses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HB-Bleistift: ein Graphit-Zeichenwerkzeug, das leichte Linien zeichnet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एचबी पेंसिल: एक ग्रेफाइट ड्राइंग टूल जो हल्की रेखाएँ बनाता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HB鉛筆: 光の線を作るグラファイト描画ツール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pencil: amûrek xêzkirina grafît ku xetên sivik çêdike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पेन्सिल: ग्रेफाइट रेखाचित्र उपकरण जसले प्रकाश रेखाहरू बनाउँछ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پنسل: د ګرافیت د انځور کولو وسیله چې د رڼا کرښې جوړوي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ਪੈਨਸਿਲ: ਇੱਕ ਗ੍ਰੈਫਾਈਟ ਡਰਾਇੰਗ ਟੂਲ ਜੋ ਲਾਈਟ ਲਾਈਨਾਂ ਬਣਾਉਂਦਾ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Lápis HB: uma ferramenta de desenho de grafite que cria linhas claras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Карандаш HB: графитовый инструмент для рисования, который рисует светлые линии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qalin HB: qalab sawir graphite ah oo sameeya khadadka iftiinka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lápiz HB: una herramienta de dibujo de grafito que hace líneas claras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penseli ya HB: chombo cha kuchora grafiti ambacho hufanya mistari ya mwanga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ดินสอเอชบี: เครื่องมือวาดภาพกราไฟท์ที่สร้างเส้นแสง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HB kalem: hafif çizgiler oluşturan bir grafit çizim aracı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bút chì HB: một công cụ vẽ bằng than chì để tạo ra những đường sáng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S_API316940670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S_API31694067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adding several small amounts of pencil or paint on top of each other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layering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طبقات: إضافة عدة كميات صغيرة من قلم الرصاص أو الطلاء فوق بعضها البعض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分层: 在彼此的顶部添加少量铅笔或颜料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لایه بندی: اضافه کردن چند مقدار کمی مداد یا رنگ روی هم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레이어링: 여러 개의 소량의 연필이나 페인트를 서로 위에 추가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pagpapatong: pagdaragdag ng ilang maliliit na lapis o pintura sa ibabaw ng bawat isa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нашарування: додавання кількох невеликих кількостей олівця або фарби один на одного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shtresimi: duke shtuar disa sasi të vogla lapsi ose bojë njëra mbi tjetrën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շերտավորում: ավելացնելով մի քանի փոքր քանակությամբ մատիտ կամ ներկ միմյանց վրա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gelaagdheid: het toevoegen van verschillende kleine hoeveelheden potlood of verf op elkaar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superposition: ajouter plusieurs petites quantités de crayon ou de peinture les unes sur les autres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Schichtung: mehrere kleine Mengen Bleistift oder Farbe übereinander auftragen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लेयरिंग: एक दूसरे के ऊपर कई छोटी मात्रा में पेंसिल या पेंट जोड़ना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レイヤリング: 少量の鉛筆または絵の具を重ねて追加する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qatkirin: çend mîqdarên piçûk qelem an boyax li ser hev zêde bikin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तह लगाउने: एक अर्काको माथि पेन्सिल वा पेन्टको धेरै सानो मात्रा थप्दै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پرتونه: د یو بل په سر کې د پنسل یا پینټ څو کوچني مقدار اضافه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ਲੇਅਰਿੰਗ: ਇੱਕ ਦੂਜੇ ਦੇ ਉੱਪਰ ਪੈਨਸਿਲ ਜਾਂ ਪੇਂਟ ਦੀਆਂ ਕਈ ਛੋਟੀਆਂ ਮਾਤਰਾਵਾਂ ਨੂੰ ਜੋੜਨਾ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camadas: adicionando várias pequenas quantidades de lápis ou tinta umas sobre as outras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наслоение: добавление нескольких небольших количеств карандаша или краски друг на друга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lakabayn: oo lagu daro dhowr xadi oo yar oo qalin ama rinji ah oo midba midka kale ku kordho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capas: agregando varias pequeñas cantidades de lápiz o pintura una encima de la otra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kuweka tabaka: kuongeza kiasi kidogo cha penseli au rangi juu ya kila mmoja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การแบ่งชั้น: เติมดินสอหรือสีจำนวนเล็กน้อยทับกัน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katmanlama: üst üste birkaç küçük miktarda kalem veya boya eklemek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xếp lớp: thêm một số lượng nhỏ bút chì hoặc sơn lên nhau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SLIDES_API641307417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SLIDES_API641307417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making things 3D using blending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modelling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النمذجة: صنع الأشياء ثلاثية الأبعاد باستخدام المزج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造型: 使用混合将事物制作成 3D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مدل سازی: ساختن چیزها به صورت سه بعدی با استفاده از ترکیب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모델링: 블렌딩을 사용하여 사물을 3D로 만들기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Pagmomodelo: paggawa ng mga bagay na 3D gamit ang blending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Моделювання: створення 3D речей за допомогою змішування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Modelimi: duke i bërë gjërat 3D duke përdorur përzierjen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Մոդելավորում: իրերը 3D դարձնելով խառնուրդի միջոցով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Modellering: dingen 3D maken met behulp van blending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 modélisation: créer des choses en 3D en utilisant le mélange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Modellieren: Dinge durch Mischen in 3D verwandeln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मोडलिंग: सम्मिश्रण का उपयोग करके चीज़ों को 3D बनाना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モデリング: ブレンディングを使用して物を 3D にする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Modeling: çêkirina tiştan 3D bi karanîna tevlihevkirinê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मोडलिङ: मिश्रण प्रयोग गरेर चीजहरू 3D बनाउन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ماډلینګ: د مخلوط په کارولو سره شیان 3D جوړول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ਮਾਡਲਿੰਗ: ਮਿਸ਼ਰਣ ਦੀ ਵਰਤੋਂ ਕਰਕੇ ਚੀਜ਼ਾਂ ਨੂੰ 3D ਬਣਾਉਣਾ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Modelagem: fazendo coisas em 3D usando mesclagem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Моделирование: создание 3D-изображений с помощью смешивания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Qaabaynta: samaynta wax 3D iyadoo la isticmaalayo isku darka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Modelado: hacer cosas en 3D usando la fusión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Kuiga: kutengeneza vitu vya 3D kwa kutumia mchanganyiko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การสร้างแบบจำลอง: สร้างสิ่งต่าง ๆ ให้เป็น 3 มิติโดยใช้การผสมผสาน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Modelleme: harmanlamayı kullanarak nesneleri 3 boyutlu hale getirme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Làm người mẫu: tạo mọi thứ 3D bằng cách trộn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SLIDES_API316940670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SLIDES_API31694067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photographs you look at carefully so you can make a better artwork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reference photos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الصور المرجعية: الصور التي تنظر إليها بعناية حتى تتمكن من عمل عمل فني أفضل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参考照片: 您仔细查看照片，以便制作出更好的艺术品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عکس های مرجع: عکس هایی را که با دقت نگاه می کنید تا بتوانید اثر هنری بهتری بسازید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참고 사진: 더 나은 작품을 만들 수 있도록 주의 깊게 살펴보는 사진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sangguniang mga larawan: mga larawang tinitingnan mong mabuti para makagawa ka ng mas magandang likhang sining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довідкові фотографії: фотографії, які ви уважно розглядаєте, щоб ви могли створити кращий твір мистецтва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foto referencë: fotografitë që i shikoni me kujdes që të mund të bëni një vepër arti më të mirë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տեղեկատու լուսանկարներ: լուսանկարներ, որոնք դուք ուշադիր նայում եք, որպեսզի կարողանաք ավելի լավ արվեստի գործեր ստեղծել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referentie foto's: foto's waar je aandachtig naar kijkt, zodat je een beter kunstwerk kunt maken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photos de référence: des photographies que vous regardez attentivement pour pouvoir créer une meilleure œuvre d'art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Referenzfotos: Schauen Sie sich die Fotos sorgfältig an, damit Sie ein besseres Kunstwerk schaffen können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संदर्भ तस्वीरें: आप तस्वीरों को ध्यान से देखें ताकि आप एक बेहतर कलाकृति बना सकें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参考写真: 写真を注意深く見ると、より良いアートワークが作成できます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wêneyên referansê: wêneyên ku hûn bi baldarî lê mêze dikin da ku hûn karek hunerî çêtir çêbikin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सन्दर्भ फोटोहरू: तस्बिरहरू तपाईंले ध्यानपूर्वक हेर्नुहुन्छ ताकि तपाईं राम्रो कलाकृति बनाउन सक्नुहुन्छ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حواله عکسونه: هغه عکسونه چې تاسو یې په دقت سره ګورئ نو تاسو کولی شئ یو ښه هنر جوړ کړئ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ਹਵਾਲਾ ਫੋਟੋ: ਫੋਟੋਆਂ ਜਿਨ੍ਹਾਂ ਨੂੰ ਤੁਸੀਂ ਧਿਆਨ ਨਾਲ ਦੇਖਦੇ ਹੋ ਤਾਂ ਜੋ ਤੁਸੀਂ ਇੱਕ ਬਿਹਤਰ ਕਲਾਕਾਰੀ ਬਣਾ ਸਕੋ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fotos de referência: fotografias que você olha com atenção para poder fazer uma obra de arte melhor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эталонные фотографии: фотографии, на которые вы внимательно смотрите, чтобы создать лучшее произведение искусства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sawiro tixraac: sawiro aad si taxadar leh u eegto si aad u samayso farshaxan wanaagsan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fotos de referencia: Fotografías que miras detenidamente para poder hacer una mejor obra de arte.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picha za kumbukumbu: picha unazotazama kwa makini ili uweze kutengeneza mchoro bora zaidi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ภาพถ่ายอ้างอิง: ภาพถ่ายที่คุณดูอย่างรอบคอบเพื่อให้คุณสามารถสร้างงานศิลปะที่ดีขึ้นได้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referans fotoğrafları: Daha iyi bir sanat eseri oluşturabilmeniz için dikkatlice baktığınız fotoğraflar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hình ảnh tham khảo: những bức ảnh bạn xem kỹ để có thể tạo ra một tác phẩm nghệ thuật đẹp hơn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SLIDES_API641307417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SLIDES_API641307417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drawing with white, black, and greys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shading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تظليل: الرسم بالأبيض والأسود والرمادي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阴影: 用白色、黑色和灰色绘画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سایه زدن: طراحی با رنگ های سفید، سیاه و خاکستری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농담: 흰색, 검정색, 회색으로 그리기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Pagtatabing: pagguhit na may puti, itim, at kulay abo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Розтушовування: малювання білим, чорним і сірим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Hijezim: vizatim me të bardha, të zeza dhe gri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Ստվերում: նկարել սպիտակ, սև և մոխրագույնով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Schaduw: tekenen met wit, zwart en grijs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Ombres: dessiner avec du blanc, du noir et des gris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Schattierung: Zeichnen mit Weiß, Schwarz und Grau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लकीर खींचने की क्रिया: सफेद, काले और भूरे रंग के साथ चित्रण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シェーディング: 白、黒、グレーで描く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Shading: xêzkirina bi spî, reş û gewr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छायांकन: सेतो, कालो र खैरो संग चित्रण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سیوري کول: د سپین، تور او خړ سره انځور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ਸ਼ੈਡਿੰਗ: ਚਿੱਟੇ, ਕਾਲੇ ਅਤੇ ਸਲੇਟੀ ਨਾਲ ਡਰਾਇੰਗ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Sombreamento: desenhando com branco, preto e cinza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Затенение: рисование белым, черным и серым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hadhaynta: sawir leh caddaan, madow, iyo cawl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Sombreado: dibujando con blanco, negro y grises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Kuweka kivuli: kuchora na nyeupe, nyeusi, na kijivu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การแรเงา: วาดภาพด้วยสีขาว สีดำ และสีเทา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Gölgeleme: beyaz, siyah ve grilerle çizim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Bóng mát: vẽ với màu trắng, đen và xám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SLIDES_API641307417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SLIDES_API641307417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drawing cleanly, with no bumps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smoothness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نعومة: رسم نظيف، بدون أي نتوءات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光滑度: 画得干净，没有凹凸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صافی: نقاشی تمیز، بدون برآمدگی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부드러움: 뭉침없이 깔끔하게 그려져요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Kakinisan: pagguhit nang malinis, na walang bukol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Гладкість: малюнок чистий, без горбків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Butësia: vizatim i pastër, pa gunga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Հարթություն: նկարում է մաքուր, առանց հարվածների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Gladheid: schoon tekenen, zonder hobbels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Douceur: dessiner proprement, sans bosses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Glätte: Sauberes Zeichnen ohne Unebenheiten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चिकनाई: बिना किसी रुकावट के साफ-सुथरी ड्राइंग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滑らかさ: 凹凸のないきれいな描画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Smoothness: xêzkirina bi paqijî, bê kulm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चिल्लोपन: सफा चित्रण, कुनै बम्प बिना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نرموالی: په پاکه توګه رسم کول، پرته له کوم خنډ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ਨਿਰਵਿਘਨਤਾ: ਸਾਫ਼-ਸੁਥਰੇ ਡਰਾਇੰਗ, ਬਿਨਾਂ ਕਿਸੇ ਰੁਕਾਵਟ ਦੇ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Suavidade: desenhando de forma limpa, sem saliências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Гладкость: рисуем чисто, без неровностей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Jilicsanaan: sawiro nadiif ah, oo aan lahayn kuuskuus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Suavidad: dibujando limpiamente, sin protuberancias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Ulaini: kuchora kwa usafi, bila matuta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ความเรียบเนียน: วาดได้สะอาดไม่มีสะดุด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Pürüzsüzlük: hiçbir çarpma olmadan temiz bir şekilde çizim yapmak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Độ mịn: vẽ sạch sẽ, không có va chạm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SLIDES_API641307417_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SLIDES_API641307417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drawing that looks the same as what it feels like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نَسِيج: الرسم الذي يبدو نفس ما تشعر به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质地: 看起来和感觉一样的图画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بافت: نقاشی که شبیه چیزی است که به نظر می رسد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조직: 느낌과 똑같이 보이는 그림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Texture: pagguhit na katulad ng kung ano ang nararamdaman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Текстура: малюнок, який виглядає так само, як і на відчуття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Tekstura: vizatim që duket i njëjtë me atë që ndihet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Հյուսվածք: նկարչություն, որը կարծես նույնն է, ինչ զգում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Textuur: tekening die er hetzelfde uitziet als hoe het voelt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Texture: un dessin qui ressemble à ce que l'on ressent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Textur: Eine Zeichnung, die genauso aussieht, wie sie sich anfühlt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बनावट: ऐसा चित्र बनाना जो जैसा महसूस होता है वैसा ही दिखता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テクスチャ: 感じたことと同じように見える絵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Awa: xêzkirina ku dişibe ya ku ew dixuye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बनावट: रेखाचित्र जुन जस्तो लाग्छ त्यस्तै देखिन्छ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جوړښت: انځور کول چې ورته ورته ښکاري لکه څنګه چې دا احساس کوي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ਬਣਤਰ: ਡਰਾਇੰਗ ਜੋ ਉਹੀ ਦਿਖਦਾ ਹੈ ਜਿਵੇਂ ਇਹ ਮਹਿਸੂਸ ਕਰਦਾ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Textura: desenho que parece igual ao que parece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Текстура: рисунок, который выглядит так же, как он ощущается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Texture: sawir u eg sida uu dareemayo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Textura: dibujo que se ve igual a lo que se siente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Umbile: mchoro unaofanana na unavyohisi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พื้นผิว: การวาดภาพที่ดูเหมือนกับความรู้สึก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Doku: hissettirdiğiyle aynı görünen çizim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Kết cấu: bản vẽ trông giống như những gì nó cảm thấy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SLIDES_API641307417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SLIDES_API641307417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linking together ideas like a spider web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web-mapping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رسم الخرائط على شبكة الإنترنت: ربط الأفكار معًا مثل شبكة العنكبوت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网络地图: 像蜘蛛网一样将想法连接在一起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نقشه برداری وب: پیوند دادن ایده ها مانند تار عنکبوت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웹 매핑: 거미줄처럼 아이디어를 서로 연결하는 것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Web-mapping: pag-uugnay ng mga ideya tulad ng spider web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Веб-картографування: об’єднуючи ідеї, як павутина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Harta në internet: duke lidhur së bashku ide si një rrjet merimange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Վեբ-քարտեզագրում: միացնելով սարդոստայնի նման գաղափարները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Web-mapping: ideeën met elkaar verbinden als een spinnenweb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Cartographie Web: relier les idées comme une toile d'araignée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Web-Mapping: Ideen wie ein Spinnennetz miteinander verknüpfen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वेब-मैपिंग: मकड़ी के जाले की तरह विचारों को एक साथ जोड़ना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ウェブマッピング: 蜘蛛の巣のようにアイデアを結びつける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Nexşeya malperê: ramanên mîna tevna spider bi hev ve girêdide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वेब म्यापिङ: माकुराको जाल जस्तै विचारहरूलाई एकसाथ जोड्दै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د ویب نقشه کول: د نظرونو سره یوځای کول لکه د مکڑی جال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ਵੈੱਬ-ਮੈਪਿੰਗ: ਮੱਕੜੀ ਦੇ ਜਾਲ ਵਾਂਗ ਵਿਚਾਰਾਂ ਨੂੰ ਜੋੜਨਾ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Mapeamento da web: ligando ideias como uma teia de aranha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Веб-картография: связывая воедино идеи, как паутина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Khariidadda shabakadda: isku xidhka fikradaha sida mareegta caarada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mapeo web: uniendo ideas como una telaraña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Ramani ya wavuti: kuunganisha pamoja mawazo kama mtandao wa buibui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การทำแผนที่เว็บ: เชื่อมโยงความคิดเหมือนใยแมงมุมเข้าด้วยกัน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Web haritalama: fikirleri bir örümcek ağı gibi birbirine bağlamak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Lập bản đồ web: liên kết các ý tưởng với nhau như mạng nhện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S_API31694067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S_API31694067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 graphite drawing tool that is darker and great for shading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pencil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قلم رصاص 4B: أداة رسم جرافيت أغمق ورائعة للتظليل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4B铅笔: 石墨绘图工具，颜色较深，非常适合着色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مداد 4B: یک ابزار ترسیم گرافیت که تیره تر است و برای سایه زدن عالی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4B연필: 더 어둡고 음영 처리에 좋은 흑연 그리기 도구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lapis: isang graphite drawing tool na mas madilim at mahusay para sa pagtatabing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Олівець 4В: графітовий інструмент для малювання, який темніший і чудово підходить для затінення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laps 4B: një mjet vizatimi me grafit që është më i errët dhe i shkëlqyeshëm për hije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մատիտ: գրաֆիտի գծագրման գործիք, որն ավելի մուգ է և հիանալի է ստվերում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potlood: een grafiettekengereedschap dat donkerder is en geweldig voor schaduwen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Crayon 4B: un outil de dessin en graphite plus sombre et idéal pour l'ombrage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Bleistift: ein Graphit-Zeichenwerkzeug, das dunkler ist und sich hervorragend zum Schattieren eignet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4बी पेंसिल: एक ग्रेफाइट ड्राइंग टूल जो गहरा है और छायांकन के लिए बढ़िया है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4B鉛筆: より暗く、シェーディングに最適なグラファイト描画ツール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pênûs: amûrek xêzkirina grafît ku ji bo siyê tarîtir û mezin 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पेन्सिल: ग्रेफाइट रेखाचित्र उपकरण जुन गाढा र छायांकनको लागि उत्कृष्ट 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پنسل: د ګرافیت نقاشي وسیله چې تیاره او د سیوري لپاره عالي ده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ਪੈਨਸਿਲ: ਇੱਕ ਗ੍ਰੇਫਾਈਟ ਡਰਾਇੰਗ ਟੂਲ ਜੋ ਗੂੜ੍ਹਾ ਹੈ ਅਤੇ ਰੰਗਤ ਲਈ ਵਧੀਆ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Lápis 4B: uma ferramenta de desenho em grafite que é mais escura e ótima para sombreamento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карандаш 4В: графитовый инструмент для рисования, более темный и отлично подходящий для растушевки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qalin: qalab sawir graphite ah oo ka madow oo u fiican hadh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lápiz 4B: una herramienta de dibujo de grafito que es más oscura y excelente para sombrear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penseli: zana ya kuchora grafiti ambayo ni nyeusi na nzuri kwa kivuli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ดินสอ4B: เครื่องมือวาดภาพกราไฟท์ที่มีสีเข้มกว่าและเหมาะสำหรับการแรเงา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4B kalem: daha koyu ve gölgelendirme için harika bir grafit çizim aracı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bút chì 4B: một công cụ vẽ bằng than chì có màu tối hơn và tạo bóng tuyệt vời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d92a7c849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d92a7c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641307417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64130741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part of an artwork that is far away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خلفية: جزء من العمل الفني الذي هو بعيد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背景: 艺术品中距离较远的部分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زمینه: بخشی از یک اثر هنری که بسیار دور است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배경: 멀리 떨어져 있는 작품의 일부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Background: ang bahagi ng isang likhang sining na malayo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Фон: частина твору мистецтва, яка знаходиться далеко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Sfondi: pjesa e një vepre arti që është larg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Նախապատմություն: արվեստի գործի այն մասը, որը հեռու 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Achtergrond: het deel van een kunstwerk dat ver weg is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Arrière-plan: la partie d'une œuvre d'art qui est lointaine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Hintergrund: der Teil eines Kunstwerks, der weit weg ist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पृष्ठभूमि: किसी कलाकृति का वह भाग जो बहुत दूर हो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背景: 作品の遠く離れた部分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Paşî: beşa hunereke ku dûr 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पृष्ठभूमि: एक कलाकृति को भाग जुन टाढा 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پس منظر: د هنري کار برخه چې لرې ده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ਪਿਛੋਕੜ: ਇੱਕ ਕਲਾਕਾਰੀ ਦਾ ਹਿੱਸਾ ਜੋ ਬਹੁਤ ਦੂਰ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Fundo: a parte de uma obra de arte que está distante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Фон: часть произведения искусства, которая находится далеко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Asalkii hore: qayb farshaxan oo fog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Fondo: la parte de una obra de arte que está lejos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Usuli: sehemu ya mchoro ambayo iko mbali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พื้นหลัง: ส่วนหนึ่งของงานศิลปะที่อยู่ห่างไกล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Arka plan: bir sanat eserinin uzaktaki kısmı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Lý lịch: một phần của tác phẩm nghệ thuật ở rất xa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S_API31694067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S_API31694067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in drawing: mixing from light to dark greys; in painting: mixing from one colour to another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blending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مزج: في الرسم: المزج بين الرمادي الفاتح والرمادي الداكن؛ وفي الرسم: الخلط من لون إلى آخر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混合: 在绘画中：从浅灰色到深灰色的混合；在绘画中：从一种颜色混合到另一种颜色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مخلوط کردن: در طراحی: مخلوط کردن از خاکستری روشن تا تیره. در نقاشی: اختلاط از یک رنگ به رنگ دیگر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블렌딩: 그림에서: 밝은 회색에서 어두운 회색까지 혼합; 그림에서: 한 색상에서 다른 색상으로 혼합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paghahalo: sa pagguhit: paghahalo mula sa liwanag hanggang sa madilim na kulay abo; sa pagpipinta: paghahalo mula sa isang kulay patungo sa isa pa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змішування: в малюнку: змішування від світлого до темно-сірого; у живописі: змішування одного кольору з іншим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përzierjen: në vizatim: përzierja nga gri të lehta në të errët; në pikturë: përzierja nga një ngjyrë në tjetrën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միաձուլում: գծագրության մեջ՝ բացից մինչև մուգ մոխրագույնների խառնում; գեղանկարչության մեջ՝ մի գույնից մյուսը խառնելը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vermengen: bij het tekenen: mengen van lichte tot donkere grijstinten; in de schilderkunst: het mengen van de ene kleur naar de andere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mélange: en dessin : mélange des gris clairs aux gris foncés ; en peinture : mélanger d'une couleur à une autre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Mischen: beim Zeichnen: Mischen von hellen zu dunklen Grautönen; in der Malerei: Mischen von einer Farbe zur anderen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सम्मिश्रण: ड्राइंग में: हल्के से गहरे भूरे रंग में मिश्रण; पेंटिंग में: एक रंग से दूसरे रंग में मिश्रण करना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ブレンドする: 描画中: 明るいグレーから暗いグレーまでを混合します。絵画において: ある色を別の色に混ぜる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tevlihevkirin: di xêzkirinê de: tevlihevkirina ji gewrên sivik berbi tarî; di boyaxkirinê de: tevlihevkirina ji rengekî bo yê din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मिश्रण: रेखाचित्रमा: हल्का देखि गाढा खैरो सम्म मिश्रण; चित्रकलामा: एक रङबाट अर्कोमा मिश्रण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مخلوط: په انځور کې: د رڼا څخه تیاره خړ ته مخلوط کول؛ په نقاشۍ کې: له یو رنګ څخه بل ته مخلوط کول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ਮਿਲਾਉਣਾ: ਡਰਾਇੰਗ ਵਿੱਚ: ਹਲਕੇ ਤੋਂ ਗੂੜ੍ਹੇ ਸਲੇਟੀ ਤੱਕ ਮਿਲਾਉਣਾ; ਪੇਂਟਿੰਗ ਵਿੱਚ: ਇੱਕ ਰੰਗ ਤੋਂ ਦੂਜੇ ਰੰਗ ਵਿੱਚ ਮਿਲਾਉਣਾ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Misturando: no desenho: mistura de cinzas claros a escuros; na pintura: misturar de uma cor para outra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смешивание: в рисунке: смешивание от светлого к темно-серому; в живописи: смешивание одного цвета с другим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isku dhafka: sawirka: isku dhafka iftiinka ilaa cawl madow; rinjiyeynta: isku dhafka hal midab ilaa mid kale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mezcla: en dibujo: mezcla de grises claros a oscuros; en pintura: mezclar de un color a otro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kuchanganya: katika kuchora: kuchanganya kutoka mwanga hadi kijivu giza; katika uchoraji: kuchanganya kutoka rangi moja hadi nyingine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การผสม: ในการวาดภาพ: ผสมจากสีเทาอ่อนไปเป็นสีเทาเข้ม ในการทาสี: การผสมจากสีหนึ่งไปอีกสีหนึ่ง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harmanlama: çizimde: açık grilerden koyu grilere geçiş; resimde: bir rengin diğerine karıştırılması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pha trộn: trong vẽ: trộn từ xám nhạt đến xám đậm; trong hội họa: trộn từ màu này sang màu khác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641307417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64130741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coming up with a large number of ideas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brainstorming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العصف الذهني: الخروج بعدد كبير من الأفكار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头脑风暴: 提出大量的想法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طوفان فکری: با تعداد زیادی ایده ارائه می شود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브레인스토밍: 수많은 아이디어가 떠오르다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Brainstorming: pagbuo ng isang malaking bilang ng mga ideya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Мозковий штурм: придумати велику кількість ідей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Stuhi mendimesh: duke dalë me një numër të madh idesh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Ուղեղային փոթորիկ: հանդես գալով մեծ թվով գաղափարներով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Brainstormen: met een groot aantal ideeën komen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Réflexion: proposer un grand nombre d'idées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Brainstorming: eine Menge Ideen einbringen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बुद्धिशीलता: बड़ी संख्या में विचारों के साथ आ रहे हैं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ブレーンストーミング: たくさんのアイデアを思いつく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Brainstorming: bi hejmareke mezin ji ramanan tê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मंथन: विचारहरूको ठूलो संख्याको साथ आउँदैछ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مغز کول: د لوی شمیر نظرونو سره راځي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ਬ੍ਰੇਨਸਟਾਰਮਿੰਗ: ਵੱਡੀ ਗਿਣਤੀ ਵਿੱਚ ਵਿਚਾਰਾਂ ਨਾਲ ਆ ਰਿਹਾ ਹੈ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Debate: tendo um grande número de ideias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Мозговой штурм: придумать большое количество идей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Maskax-soo-saarka: la imanayo tiro badan oo fikrado ah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Lluvia de ideas: proponer una gran cantidad de ideas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Kuchambua mawazo: kuja na idadi kubwa ya mawazo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การระดมความคิด: มาพร้อมกับความคิดมากมาย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Beyin fırtınası: çok sayıda fikir ortaya çıkıyor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Động não: đưa ra một số lượng lớn các ý tưởng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641307417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641307417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arrangement of things in an artwork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composition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تعبير: ترتيب الأشياء في العمل الفني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作品: 艺术品中事物的排列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ترکیب بندی: چیدمان اشیا در یک اثر هنری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구성: 작품 속 사물의 배열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Komposisyon: ang pagsasaayos ng mga bagay sa isang likhang sining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Композиція: розташування речей у творі мистецтва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Përbërja: renditja e gjërave në një vepër arti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Կազմը: իրերի դասավորությունը ստեղծագործության մեջ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Samenstelling: de rangschikking van dingen in een kunstwerk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Composition: l'agencement des choses dans une œuvre d'art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Komposition: die Anordnung von Dingen in einem Kunstwerk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संघटन: किसी कलाकृति में चीज़ों की व्यवस्था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構成: 芸術作品の中の物事の配置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Composition: lihevhatina tiştan di berhemeke hunerî 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रचना: कलाकृतिमा चीजहरूको व्यवस्था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ترکیب: په هنري کار کې د شیانو ترتیب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ਰਚਨਾ: ਇੱਕ ਕਲਾਕਾਰੀ ਵਿੱਚ ਚੀਜ਼ਾਂ ਦਾ ਪ੍ਰਬੰਧ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Composição: a disposição das coisas em uma obra de arte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Состав: расположение вещей в произведении искусства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Halabuurka: habaynta waxyaalaha farshaxanka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Composición: la disposición de las cosas en una obra de arte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Muundo: mpangilio wa mambo katika kazi ya sanaa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องค์ประกอบ: การจัดเรียงสิ่งของในงานศิลปะ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Kompozisyon: bir sanat eserinde nesnelerin düzenlenmesi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Thành phần: sự sắp xếp sự vật trong một tác phẩm nghệ thuật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SLIDES_API641307417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SLIDES_API641307417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drawing the edges and outlines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contour drawing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رسم كفاف: رسم الحواف والخطوط العريضة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轮廓图: 绘制边缘和轮廓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طراحی کانتور: کشیدن لبه ها و خطوط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윤곽 그리기: 가장자리와 윤곽선 그리기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Pagguhit ng contour: pagguhit ng mga gilid at balangkas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Контурний малюнок: промальовування країв і контурів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Vizatim i konturit: vizatimi i skajeve dhe kontureve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Եզրագծային գծագրում: եզրեր և ուրվագծեր նկարելը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Contourtekening: het tekenen van de randen en contouren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Dessin de contour: dessiner les bords et les contours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Konturzeichnung: Zeichnen der Kanten und Umrisse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समोच्च रेखाचित्र: किनारों और रूपरेखा को चित्रित करना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等高線描画: エッジと輪郭を描く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xêzkirina konturê: xêzkirina kêl û xêzan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समोच्च रेखाचित्र: किनारा र रूपरेखा कोर्दै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کنټور رسمول: څنډې او نقشې رسمول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ਕੰਟੋਰ ਡਰਾਇੰਗ: ਕਿਨਾਰਿਆਂ ਅਤੇ ਰੂਪਰੇਖਾ ਨੂੰ ਖਿੱਚਣਾ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Desenho de contorno: desenhando as bordas e contornos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Контурный рисунок: рисуем края и контуры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Sawir sawireed: sawiridda geesaha iyo dulucda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dibujo de contorno: dibujando los bordes y contornos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Mchoro wa contour: kuchora kingo na muhtasari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การวาดรูปร่าง: การวาดขอบและโครงร่าง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Kontur çizimi: kenarların ve ana hatların çizilmesi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Vẽ đường viền: vẽ các cạnh và đường viền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SLIDES_API641307417_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SLIDES_API641307417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the difference between the lights and darks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مقابلة: الفرق بين الأضواء والظلام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对比: 光明与黑暗的区别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تضاد: تفاوت بین روشنایی و تاریکی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차이: 빛과 어둠의 차이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Contrast: ang pagkakaiba sa pagitan ng mga ilaw at dilim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Контраст: різниця між світлом і темрявою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Kontrasti: ndryshimi midis dritave dhe errësirës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Կոնտրաստ: լույսի և մթության տարբերությունը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Contrast: het verschil tussen licht en donker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Contraste: la différence entre les lumières et les ténèbres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Kontrast: der Unterschied zwischen Licht und Dunkelheit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अंतर: रोशनी और अंधेरे के बीच का अंतर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対比: 光と闇の違い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Dijîtî: ferqa di navbera ronahî û tarî de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कन्ट्रास्ट: बत्ती र अँध्यारो बीचको भिन्नता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برعکس: د رڼا او تیارو ترمنځ توپیر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ਕੰਟ੍ਰਾਸਟ: ਲਾਈਟਾਂ ਅਤੇ ਹਨੇਰੇ ਵਿੱਚ ਅੰਤਰ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Contraste: a diferença entre as luzes e as trevas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Контраст: разница между светом и тьмой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Isbarbardhigga: farqiga u dhexeeya iftiinka iyo mugdiga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Contraste: la diferencia entre las luces y las sombras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Tofautisha: tofauti kati ya taa na giza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ตัดกัน: ความแตกต่างระหว่างแสงสว่างและความมืด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Zıtlık: ışıklar ve karanlıklar arasındaki fark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Sự tương phản: sự khác biệt giữa ánh sáng và bóng tối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641307417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641307417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Current Art 10 languages vocabulary, Late Fall 2023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ideas that are useful, unique, and insightful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Shortened text: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creativity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===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عربي - Arabic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إِبداع: أفكار مفيدة وفريدة من نوعها وثاقبة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中文 - Chinese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创造力: 有用、独特且富有洞察力的想法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فارسی - Farsi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خلاقیت: ایده هایی مفید، منحصر به فرد و روشنگر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한국어 - Korean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창의성: 유용하고 독특하며 통찰력 있는 아이디어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Tagalog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Pagkamalikhain: mga ideya na kapaki-pakinabang, natatangi, at nagbibigay-kaalaman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Українська - Ukrainian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Творчість: ідеї, які є корисними, унікальними та проникливими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shqiptare - Albanian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Kreativiteti: ide që janë të dobishme, unike dhe të thella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հայերեն - Armenian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Ստեղծագործականություն: գաղափարներ, որոնք օգտակար են, եզակի և խորաթափանց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Nederlands - Dutch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Creativiteit: ideeën die nuttig, uniek en inzichtelijk zijn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Français - French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La créativité: des idées utiles, uniques et perspicaces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Deutsch - German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Kreativität: Ideen, die nützlich, einzigartig und aufschlussreich sind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हिंदी - Hindi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रचनात्मकता: ऐसे विचार जो उपयोगी, अद्वितीय और व्यावहारिक हों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日本語 - Japanese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創造性: 有益で、ユニークで、洞察力に富んだアイデア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Kurdî - Kurdish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Creativity: ramanên bikêr, yekta û têgihîştî ne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नेपाली - Nepali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रचनात्मकता: उपयोगी, अद्वितीय र अन्तरदृष्टिपूर्ण विचारहरू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پښتو - Pashto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خلاقیت: هغه نظرونه چې ګټور، بې ساري، او بصیرت لري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ਪੰਜਾਬੀ - Punjabi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ਰਚਨਾਤਮਕਤਾ: ਵਿਚਾਰ ਜੋ ਲਾਭਦਾਇਕ, ਵਿਲੱਖਣ, ਅਤੇ ਸਮਝਦਾਰ ਹਨ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Português - Portuguese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Criatividade: ideias que são úteis, únicas e perspicazes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Русский - Russian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Креативность: идеи, которые являются полезными, уникальными и проницательными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Soomaali - Somali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Hal-abuurka: fikrado faa'iido leh, gaar ah, oo fahan leh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Español - Spanish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Creatividad: Ideas que son útiles, únicas y reveladoras.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kiswahili - Swahili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Ubunifu: mawazo ambayo ni muhimu, ya kipekee, na utambuzi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แบบไทย - Thai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ความคิดสร้างสรรค์: แนวคิดที่เป็นประโยชน์ มีเอกลักษณ์ และลึกซึ้ง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Türkçe - Turkish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Yaratıcılık: yararlı, benzersiz ve anlayışlı fikirler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Tiếng Việt - Vietnamese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Sáng tạo: những ý tưởng hữu ích, độc đáo và sâu sắc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/>
        </p:nvSpPr>
        <p:spPr>
          <a:xfrm>
            <a:off x="0" y="0"/>
            <a:ext cx="914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Evaluation criteria for the portrait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5080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Proportion and detail: Shapes, sizes, and contour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81000" y="8890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النسبة والتفاصيل: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الأشكال والأحجام والكفاف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比例和细节：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形状、大小和轮廓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تناسب و جزئیات: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شکل ها، اندازه ها و کانتور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비율 및 디테일: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모양, 크기 및 윤곽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Proporsyon at detalye: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Mga hugis, sukat, at tabas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Пропорції та деталі: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форми, розміри та контур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Proporcioni dhe detajet: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Format, madhësitë dhe konturet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72000" y="8890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Rêje û hûrgulî: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Şêwe, mezinahî, û rêgez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Proporção e detalhes: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formas, tamanhos e contornos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Saamiga iyo tafaasiisha: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Qaababka, cabbirrada, iyo konturrada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Proporción y detalle: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formas, tamaños y contornos.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Uwiano na undani: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Maumbo, ukubwa, na contour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Oran ve ayrıntı: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Şekiller, boyutlar ve kontur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Tỷ lệ và chi tiết: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Hình dạng, kích thước và đường viền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0" y="25400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Shading technique: Deep black colours, smoothness, and blending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81000" y="29972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تقنية التظليل: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ألوان سوداء عميقة ونعومة ومزج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着色技术：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深黑色、平滑度和混合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تکنیک سایه‌زنی: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رنگ‌های سیاه عمیق، صافی و ترکیب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셰이딩 기법: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짙은 검정색, 부드러움, 블렌딩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Pamamaraan ng pagtatabing: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Mga malalalim na itim na kulay, kinis, at paghahalo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Техніка затінення: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глибокі чорні кольори, гладкість і змішування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Teknika e hijezimit: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Ngjyra të zeza të thella, butësi dhe përzierje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572000" y="29972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Teknîka şidandinê: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Rengên reş ên kûr, nermbûn û tevlihevbûn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Técnica de sombreamento: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cores pretas profundas, suavidade e mistura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Farsamada hadhka: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Midab madow oo qoto dheer, siman, iyo isku darka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Técnica de sombreado: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colores negros intensos, suavidad y fusión.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Mbinu ya kuweka kivuli: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Rangi nyeusi nyingi, ulaini, na mchanganyiko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Gölgeleme tekniği: </a:t>
            </a: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Derin siyah renkler, pürüzsüzlük ve harmanlama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Kỹ thuật tạo bóng: Màu đen đậm, mịn và hòa trộn</a:t>
            </a:r>
            <a:endParaRPr sz="12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0" y="480060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Composition: Complete, full, finished, and balanced</a:t>
            </a:r>
            <a:endParaRPr b="1" sz="1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81000" y="5105400"/>
            <a:ext cx="419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التركيب: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كامل، كامل، منجز، ومتوازن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构图：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完整、饱满、完成、平衡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ترکیب: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 کامل، کامل، تمام شده و متعادل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구성: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완전한, 완전한, 완성된, 균형 잡힌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Komposisyon: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Kumpleto, buo, tapos, at balanse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Склад: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Повний, повний, завершений і збалансований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Përbërja: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E plotë, e plotë, e përfunduar dhe e balancuar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572000" y="5105400"/>
            <a:ext cx="4572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Pêkhatin: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Temam, tije, qedandî û hevseng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Composição: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Completa, completa, acabada e equilibrada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Halabuurka: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Dhammaystir, buuxa, dhammaystiran, oo dheellitiran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Composición: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Completa, plena, acabada y equilibrada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Muundo: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kamili, kamili, imekamilika, na yenye usawa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Kompozisyon: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Tam, tam, bitmiş ve dengeli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Thành phần: </a:t>
            </a:r>
            <a:r>
              <a:rPr lang="en" sz="1300">
                <a:solidFill>
                  <a:srgbClr val="AAAAAA"/>
                </a:solidFill>
                <a:latin typeface="Cabin"/>
                <a:ea typeface="Cabin"/>
                <a:cs typeface="Cabin"/>
                <a:sym typeface="Cabin"/>
              </a:rPr>
              <a:t>Hoàn chỉnh, đầy đủ, hoàn thiện và cân bằng</a:t>
            </a:r>
            <a:endParaRPr sz="1300">
              <a:solidFill>
                <a:srgbClr val="AAAAA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detail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small, important parts of a drawing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التفاصيل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细节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جزئیات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세부 사항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Detalye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Деталь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Detaj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Մանրամասն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Detail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Détail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Detail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विवरण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詳細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Hûrî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विस्तार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تفصیل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ਵੇਰਵੇ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Detalhe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Деталь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Faahfaahin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Detalle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Maelezo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รายละเอียด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Detay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Chi tiết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drawingShading-Lara Scholz-Stravinsky-Fall 2016.jpg" id="140" name="Google Shape;140;p22"/>
          <p:cNvPicPr preferRelativeResize="0"/>
          <p:nvPr/>
        </p:nvPicPr>
        <p:blipFill rotWithShape="1">
          <a:blip r:embed="rId3">
            <a:alphaModFix/>
          </a:blip>
          <a:srcRect b="61913" l="11551" r="0" t="0"/>
          <a:stretch/>
        </p:blipFill>
        <p:spPr>
          <a:xfrm>
            <a:off x="0" y="3429000"/>
            <a:ext cx="6096126" cy="3429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>
            <a:off x="598725" y="4453450"/>
            <a:ext cx="1354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foreground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part of an artwork that is biggest and closest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المقدمة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前景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پیش زمینه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전경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Foreground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Передній план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Plani i parë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Առաջին պլան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Voorgrond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Premier plan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Vordergrund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अग्रभूमि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前景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Pêşî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अग्रभूमि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مخکینۍ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ਫੋਰਗਰਾਉਂਡ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Primeiro plano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передний план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Hordhac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Primer plano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Mbele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เบื้องหน้า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Ön plan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Vấn đề xung quanh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48" name="Google Shape;148;p23"/>
          <p:cNvGrpSpPr/>
          <p:nvPr/>
        </p:nvGrpSpPr>
        <p:grpSpPr>
          <a:xfrm>
            <a:off x="165938" y="3429000"/>
            <a:ext cx="5891213" cy="3429000"/>
            <a:chOff x="165938" y="3429000"/>
            <a:chExt cx="5891213" cy="3429000"/>
          </a:xfrm>
        </p:grpSpPr>
        <p:pic>
          <p:nvPicPr>
            <p:cNvPr id="149" name="Google Shape;14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938" y="3429000"/>
              <a:ext cx="2630047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28248" y="3429000"/>
              <a:ext cx="2628902" cy="3429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1" name="Google Shape;151;p23"/>
            <p:cNvCxnSpPr>
              <a:stCxn id="149" idx="3"/>
            </p:cNvCxnSpPr>
            <p:nvPr/>
          </p:nvCxnSpPr>
          <p:spPr>
            <a:xfrm>
              <a:off x="2795984" y="5143500"/>
              <a:ext cx="14046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HB pencil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graphite drawing tool that makes light lines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قلم رصاص HB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HB铅笔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مداد HB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HB연필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lapis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Олівець HB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laps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մատիտ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HB-potlood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Crayon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HB-Bleistift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एचबी पेंसिल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HB鉛筆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pencil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पेन्सिल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پنسل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ਪੈਨਸਿਲ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Lápis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Карандаш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qalin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lápiz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penseli ya HB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ดินสอเอชบี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HB kalem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bút chì HB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11452" l="0" r="0" t="13552"/>
          <a:stretch/>
        </p:blipFill>
        <p:spPr>
          <a:xfrm>
            <a:off x="0" y="3429000"/>
            <a:ext cx="60960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layering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adding several small amounts of pencil or paint on top of each other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طبقات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分层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لایه بندی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레이어링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pagpapatong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нашарування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shtresimi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շերտավորում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gelaagdheid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superposition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Schichtung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लेयरिंग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レイヤリング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qatkirin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तह लगाउने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پرتونه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ਲੇਅਰਿੰਗ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camadas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наслоение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lakabayn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capas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kuweka tabaka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การแบ่งชั้น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katmanlama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xếp lớp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modelling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making things 3D using blending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النمذجة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造型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مدل سازی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모델링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Pagmomodelo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Моделювання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Modelimi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Մոդելավորում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Modellering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 modélisation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Modellieren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मोडलिंग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モデリング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मोडलिङ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ماډلینګ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ਮਾਡਲਿੰਗ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Modelagem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Моделирование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Qaabaynta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Modelado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Kuiga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การสร้างแบบจำลอง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Modelleme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Làm người mẫu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50" y="3429000"/>
            <a:ext cx="259919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951" y="3429000"/>
            <a:ext cx="2599199" cy="34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reference photos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photographs you look at carefully so you can make a better artwork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الصور المرجعية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参考照片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عکس های مرجع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참고 사진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sangguniang mga larawan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довідкові фотографії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foto referencë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տեղեկատու լուսանկարներ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referentie foto's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photos de référence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Referenzfotos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संदर्भ तस्वीरें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参考写真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wêneyên referansê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सन्दर्भ फोटोहरू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حواله عکسونه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ਹਵਾਲਾ ਫੋਟੋ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fotos de referência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эталонные фотографии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sawiro tixraac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fotos de referencia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picha za kumbukumbu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ภาพถ่ายอ้างอิง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referans fotoğrafları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hình ảnh tham khảo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4320" r="1358" t="29364"/>
          <a:stretch/>
        </p:blipFill>
        <p:spPr>
          <a:xfrm>
            <a:off x="-9200" y="3429000"/>
            <a:ext cx="6105298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/>
          <p:nvPr/>
        </p:nvSpPr>
        <p:spPr>
          <a:xfrm>
            <a:off x="89650" y="3531450"/>
            <a:ext cx="2401200" cy="186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shading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drawing with white, black, and greys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تظليل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阴影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سایه زدن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농담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Pagtatabing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Розтушовування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Hijezim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Ստվերում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Schaduw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Ombres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Schattierung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लकीर खींचने की क्रिया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シェーディング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Shading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छायांकन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سیوري کول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ਸ਼ੈਡਿੰਗ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Sombreamento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Затенение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hadhaynta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Sombreado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Kuweka kivuli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การแรเงา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Gölgeleme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Bóng mát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416" y="3706345"/>
            <a:ext cx="2878682" cy="219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00" y="3706329"/>
            <a:ext cx="2878697" cy="220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smoothness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drawing cleanly, with no bumps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نعومة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光滑度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صافی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부드러움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Kakinisan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Гладкість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Butësia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Հարթություն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Gladheid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Douceur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Glätte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चिकनाई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滑らかさ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Smoothness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चिल्लोपन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نرموالی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ਨਿਰਵਿਘਨਤਾ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Suavidade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Гладкость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Jilicsanaan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Suavidad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Ulaini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ความเรียบเนียน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Pürüzsüzlük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Độ mịn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25" y="3429000"/>
            <a:ext cx="260605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824" y="3428998"/>
            <a:ext cx="2606050" cy="3429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9"/>
          <p:cNvCxnSpPr/>
          <p:nvPr/>
        </p:nvCxnSpPr>
        <p:spPr>
          <a:xfrm>
            <a:off x="2409259" y="5143500"/>
            <a:ext cx="14046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texture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drawing that looks the same as what it feels like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نَسِيج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质地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بافت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조직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Texture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Текстура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Tekstura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Հյուսվածք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बनावट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テクスチャ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Awa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बनावट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جوړښت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ਬਣਤਰ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Текстура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Textura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Umbile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พื้นผิว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Doku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Kết cấu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656" y="3610927"/>
            <a:ext cx="1840545" cy="269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4">
            <a:alphaModFix/>
          </a:blip>
          <a:srcRect b="9092" l="50148" r="2813" t="9733"/>
          <a:stretch/>
        </p:blipFill>
        <p:spPr>
          <a:xfrm>
            <a:off x="2019794" y="4022323"/>
            <a:ext cx="2362653" cy="193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5">
            <a:alphaModFix/>
          </a:blip>
          <a:srcRect b="50700" l="51357" r="0" t="0"/>
          <a:stretch/>
        </p:blipFill>
        <p:spPr>
          <a:xfrm>
            <a:off x="50800" y="3629795"/>
            <a:ext cx="1892795" cy="265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web-mapping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linking together ideas like a spider web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رسم الخرائط على شبكة الإنترنت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网络地图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نقشه برداری وب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웹 매핑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Web-mapping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Веб-картографування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Harta në internet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Վեբ-քարտեզագրում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Web-mapping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Cartographie Web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Web-Mapping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वेब-मैपिंग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ウェブマッピング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Nexşeya malperê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वेब म्यापिङ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د ویب نقشه کول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ਵੈੱਬ-ਮੈਪਿੰਗ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Mapeamento da web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Веб-картография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Khariidadda shabakadda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mapeo web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Ramani ya wavuti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การทำแผนที่เว็บ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Web haritalama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Lập bản đồ web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/>
          </a:blip>
          <a:srcRect b="26505" l="0" r="0" t="30870"/>
          <a:stretch/>
        </p:blipFill>
        <p:spPr>
          <a:xfrm>
            <a:off x="0" y="3429003"/>
            <a:ext cx="6096101" cy="342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4B pencil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 graphite drawing tool that is darker and great for shading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قلم رصاص 4B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4B铅笔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مداد 4B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4B연필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lapis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Олівець 4В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laps 4B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մատիտ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potlood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Crayon 4B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Bleistift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4बी पेंसिल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4B鉛筆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pênûs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पेन्सिल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پنسل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ਪੈਨਸਿਲ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Lápis 4B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карандаш 4В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qalin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lápiz 4B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penseli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ดินสอ4B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4B kalem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bút chì 4B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13435" l="11025" r="9483" t="23581"/>
          <a:stretch/>
        </p:blipFill>
        <p:spPr>
          <a:xfrm>
            <a:off x="0" y="3235625"/>
            <a:ext cx="6096102" cy="362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Newly generated vocab goes after this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background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part of an artwork that is far away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خلفية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背景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زمینه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배경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Background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Фон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Sfondi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Նախապատմություն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Achtergrond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Arrière-plan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Hintergrund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पृष्ठभूमि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背景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Paşî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पृष्ठभूमि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پس منظر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ਪਿਛੋਕੜ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Fundo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Фон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Asalkii hore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Fondo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Usuli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พื้นหลัง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Arka plan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Lý lịch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82" name="Google Shape;82;p15"/>
          <p:cNvGrpSpPr/>
          <p:nvPr/>
        </p:nvGrpSpPr>
        <p:grpSpPr>
          <a:xfrm>
            <a:off x="-12" y="3429000"/>
            <a:ext cx="6096113" cy="3429000"/>
            <a:chOff x="-12" y="3429000"/>
            <a:chExt cx="6096113" cy="3429000"/>
          </a:xfrm>
        </p:grpSpPr>
        <p:pic>
          <p:nvPicPr>
            <p:cNvPr id="83" name="Google Shape;8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" y="3429000"/>
              <a:ext cx="2630047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 rotWithShape="1">
            <a:blip r:embed="rId4">
              <a:alphaModFix/>
            </a:blip>
            <a:srcRect b="0" l="20" r="20" t="0"/>
            <a:stretch/>
          </p:blipFill>
          <p:spPr>
            <a:xfrm>
              <a:off x="3467198" y="3429000"/>
              <a:ext cx="2628902" cy="3429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" name="Google Shape;85;p15"/>
            <p:cNvCxnSpPr>
              <a:stCxn id="83" idx="3"/>
              <a:endCxn id="84" idx="1"/>
            </p:cNvCxnSpPr>
            <p:nvPr/>
          </p:nvCxnSpPr>
          <p:spPr>
            <a:xfrm>
              <a:off x="2630034" y="5143500"/>
              <a:ext cx="8373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blending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in drawing: mixing from light to dark greys; in painting: mixing from one colour to another</a:t>
            </a:r>
            <a:endParaRPr sz="4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مزج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混合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مخلوط کردن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블렌딩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paghahalo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змішування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përzierjen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միաձուլում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vermengen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mélange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Mischen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सम्मिश्रण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ブレンドする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tevlihevkirin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मिश्रण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مخلوط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ਮਿਲਾਉਣਾ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Misturando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смешивание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isku dhafka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mezcla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kuchanganya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การผสม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harmanlama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pha trộn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165425" y="3613800"/>
            <a:ext cx="5969101" cy="3244205"/>
            <a:chOff x="165425" y="3613800"/>
            <a:chExt cx="5969101" cy="3244205"/>
          </a:xfrm>
        </p:grpSpPr>
        <p:pic>
          <p:nvPicPr>
            <p:cNvPr id="93" name="Google Shape;93;p16"/>
            <p:cNvPicPr preferRelativeResize="0"/>
            <p:nvPr/>
          </p:nvPicPr>
          <p:blipFill rotWithShape="1">
            <a:blip r:embed="rId3">
              <a:alphaModFix/>
            </a:blip>
            <a:srcRect b="27241" l="0" r="0" t="30095"/>
            <a:stretch/>
          </p:blipFill>
          <p:spPr>
            <a:xfrm>
              <a:off x="165425" y="3613800"/>
              <a:ext cx="5969101" cy="324420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" name="Google Shape;94;p16"/>
            <p:cNvCxnSpPr/>
            <p:nvPr/>
          </p:nvCxnSpPr>
          <p:spPr>
            <a:xfrm flipH="1" rot="10800000">
              <a:off x="2630159" y="4165325"/>
              <a:ext cx="1935300" cy="6516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5" name="Google Shape;95;p16"/>
            <p:cNvCxnSpPr/>
            <p:nvPr/>
          </p:nvCxnSpPr>
          <p:spPr>
            <a:xfrm flipH="1">
              <a:off x="2846250" y="5269975"/>
              <a:ext cx="2218800" cy="595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brainstorming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coming up with a large number of ideas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العصف الذهني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头脑风暴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طوفان فکری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브레인스토밍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Brainstorming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Мозковий штурм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Stuhi mendimesh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Ուղեղային փոթորիկ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Brainstormen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Réflexion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Brainstorming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बुद्धिशीलता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ブレーンストーミング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Brainstorming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मंथन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مغز کول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ਬ੍ਰੇਨਸਟਾਰਮਿੰਗ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Debate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Мозговой штурм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Maskax-soo-saarka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Lluvia de ideas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Kuchambua mawazo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การระดมความคิด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Beyin fırtınası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Động não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28280" l="0" r="0" t="29282"/>
          <a:stretch/>
        </p:blipFill>
        <p:spPr>
          <a:xfrm>
            <a:off x="0" y="3466147"/>
            <a:ext cx="6096002" cy="339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composition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arrangement of things in an artwork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تعبير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作品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ترکیب بندی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구성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Komposisyon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Композиція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Përbërja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Կազմը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Samenstelling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Komposition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संघटन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構成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Composition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रचना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ترکیب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ਰਚਨਾ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Composição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Состав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Halabuurka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Composición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Muundo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องค์ประกอบ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Kompozisyon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Thành phần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95" y="3373131"/>
            <a:ext cx="2683350" cy="34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550" y="3368610"/>
            <a:ext cx="2683351" cy="3489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contour drawing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drawing the edges and outlines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رسم كفاف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轮廓图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طراحی کانتور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윤곽 그리기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Pagguhit ng contour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Контурний малюнок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Vizatim i konturit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Եզրագծային գծագրում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Contourtekening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Dessin de contour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Konturzeichnung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समोच्च रेखाचित्र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等高線描画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xêzkirina konturê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समोच्च रेखाचित्र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کنټور رسمول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ਕੰਟੋਰ ਡਰਾਇੰਗ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Desenho de contorno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Контурный рисунок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Sawir sawireed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dibujo de contorno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Mchoro wa contour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การวาดรูปร่าง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Kontur çizimi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Vẽ đường viền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>
            <a:off x="1157063" y="3429000"/>
            <a:ext cx="3908975" cy="3429002"/>
            <a:chOff x="464525" y="3429000"/>
            <a:chExt cx="3908975" cy="3429002"/>
          </a:xfrm>
        </p:grpSpPr>
        <p:pic>
          <p:nvPicPr>
            <p:cNvPr descr="drawingShading-Lara Scholz-Stravinsky-Fall 2016.jpg" id="118" name="Google Shape;11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4525" y="3429000"/>
              <a:ext cx="2705713" cy="342900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" name="Google Shape;119;p19"/>
            <p:cNvCxnSpPr/>
            <p:nvPr/>
          </p:nvCxnSpPr>
          <p:spPr>
            <a:xfrm flipH="1">
              <a:off x="2884600" y="3579475"/>
              <a:ext cx="1488900" cy="893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contrast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the difference between the lights and darks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6825525" y="0"/>
            <a:ext cx="2318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مقابلة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对比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تضاد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차이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Contrast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Контраст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Kontrasti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Կոնտրաստ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Contrast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Contraste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Kontrast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अंतर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対比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Dijîtî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कन्ट्रास्ट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برعکس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ਕੰਟ੍ਰਾਸਟ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Contraste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Контраст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Isbarbardhigga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Contraste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Tofautisha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ตัดกัน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Zıtlık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Sự tương phản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Image result for examples of high and low contrast"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00"/>
            <a:ext cx="682552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127000" y="0"/>
            <a:ext cx="5969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ideas that are useful, unique, and insightful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إِبداع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创造力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خلاقیت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창의성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Pagkamalikhain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Творчість</a:t>
            </a:r>
            <a:endParaRPr sz="19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Kreativiteti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Ստեղծագործականություն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Creativiteit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La créativité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Kreativität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रचनात्मकता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創造性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Creativity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रचनात्मकता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خلاقیت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ਰਚਨਾਤਮਕਤਾ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Criatividade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Креативность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Hal-abuurka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Creatividad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Ubunifu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ความคิดสร้างสรรค์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Yaratıcılık</a:t>
            </a:r>
            <a:endParaRPr sz="1500">
              <a:solidFill>
                <a:srgbClr val="AAAAA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AAAAA"/>
                </a:solidFill>
                <a:latin typeface="Average"/>
                <a:ea typeface="Average"/>
                <a:cs typeface="Average"/>
                <a:sym typeface="Average"/>
              </a:rPr>
              <a:t>Sáng tạo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900" y="3429000"/>
            <a:ext cx="3669312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